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6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7103-EBDA-B947-8FEE-CD7BE77DA20D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93AA-9EDE-8E4E-8762-5F3B52DBA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07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7103-EBDA-B947-8FEE-CD7BE77DA20D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93AA-9EDE-8E4E-8762-5F3B52DBA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0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7103-EBDA-B947-8FEE-CD7BE77DA20D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93AA-9EDE-8E4E-8762-5F3B52DBA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1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7103-EBDA-B947-8FEE-CD7BE77DA20D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93AA-9EDE-8E4E-8762-5F3B52DBA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8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7103-EBDA-B947-8FEE-CD7BE77DA20D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93AA-9EDE-8E4E-8762-5F3B52DBA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3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7103-EBDA-B947-8FEE-CD7BE77DA20D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93AA-9EDE-8E4E-8762-5F3B52DBA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7103-EBDA-B947-8FEE-CD7BE77DA20D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93AA-9EDE-8E4E-8762-5F3B52DBA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8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7103-EBDA-B947-8FEE-CD7BE77DA20D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93AA-9EDE-8E4E-8762-5F3B52DBA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53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7103-EBDA-B947-8FEE-CD7BE77DA20D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93AA-9EDE-8E4E-8762-5F3B52DBA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3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7103-EBDA-B947-8FEE-CD7BE77DA20D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93AA-9EDE-8E4E-8762-5F3B52DBA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9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7103-EBDA-B947-8FEE-CD7BE77DA20D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93AA-9EDE-8E4E-8762-5F3B52DBA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7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97103-EBDA-B947-8FEE-CD7BE77DA20D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193AA-9EDE-8E4E-8762-5F3B52DBA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1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Swain Media Lab Reservation System</a:t>
            </a:r>
            <a:endParaRPr lang="en-US" dirty="0"/>
          </a:p>
        </p:txBody>
      </p:sp>
      <p:pic>
        <p:nvPicPr>
          <p:cNvPr id="8" name="Content Placeholder 7" descr="connect2 Homepage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60"/>
          <a:stretch/>
        </p:blipFill>
        <p:spPr/>
      </p:pic>
    </p:spTree>
    <p:extLst>
      <p:ext uri="{BB962C8B-B14F-4D97-AF65-F5344CB8AC3E}">
        <p14:creationId xmlns:p14="http://schemas.microsoft.com/office/powerpoint/2010/main" val="360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 descr="connect2 Homepage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60"/>
          <a:stretch/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600" dirty="0" smtClean="0"/>
              <a:t>1. In your web browser, go to http://</a:t>
            </a:r>
            <a:r>
              <a:rPr lang="en-US" sz="1600" dirty="0" err="1" smtClean="0"/>
              <a:t>comm.unc.edu</a:t>
            </a:r>
            <a:r>
              <a:rPr lang="en-US" sz="1600" dirty="0" smtClean="0"/>
              <a:t>/reservation</a:t>
            </a:r>
            <a:br>
              <a:rPr lang="en-US" sz="1600" dirty="0" smtClean="0"/>
            </a:br>
            <a:r>
              <a:rPr lang="en-US" sz="1600" dirty="0" smtClean="0"/>
              <a:t>2. From the connect2 homepage, click the button “Sign in to your account”</a:t>
            </a:r>
            <a:endParaRPr lang="en-US" sz="1600" dirty="0"/>
          </a:p>
        </p:txBody>
      </p:sp>
      <p:sp>
        <p:nvSpPr>
          <p:cNvPr id="5" name="Oval 4"/>
          <p:cNvSpPr/>
          <p:nvPr/>
        </p:nvSpPr>
        <p:spPr>
          <a:xfrm>
            <a:off x="4799608" y="3754097"/>
            <a:ext cx="1680796" cy="5229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4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2446"/>
          </a:xfrm>
        </p:spPr>
        <p:txBody>
          <a:bodyPr>
            <a:normAutofit fontScale="90000"/>
          </a:bodyPr>
          <a:lstStyle/>
          <a:p>
            <a:pPr algn="l"/>
            <a:r>
              <a:rPr lang="en-US" sz="1600" dirty="0" smtClean="0"/>
              <a:t>3. Enter your ONYEN credentials into the fields.</a:t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3" name="Content Placeholder 2" descr="ONYEN Login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4" t="18362" r="27833" b="52867"/>
          <a:stretch/>
        </p:blipFill>
        <p:spPr>
          <a:xfrm>
            <a:off x="457200" y="747084"/>
            <a:ext cx="3061656" cy="1802349"/>
          </a:xfrm>
        </p:spPr>
      </p:pic>
      <p:sp>
        <p:nvSpPr>
          <p:cNvPr id="5" name="TextBox 4"/>
          <p:cNvSpPr txBox="1"/>
          <p:nvPr/>
        </p:nvSpPr>
        <p:spPr>
          <a:xfrm>
            <a:off x="457200" y="2549433"/>
            <a:ext cx="6661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4. From your account homepage, click “Book COMM Equipment” to create a reservation.</a:t>
            </a:r>
          </a:p>
        </p:txBody>
      </p:sp>
      <p:pic>
        <p:nvPicPr>
          <p:cNvPr id="10" name="Picture 9" descr="Default Homepage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9" t="8592" r="8588" b="28747"/>
          <a:stretch/>
        </p:blipFill>
        <p:spPr>
          <a:xfrm>
            <a:off x="457200" y="3004395"/>
            <a:ext cx="4837309" cy="32177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829341" y="4328419"/>
            <a:ext cx="1101855" cy="4015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77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2446"/>
          </a:xfrm>
        </p:spPr>
        <p:txBody>
          <a:bodyPr>
            <a:normAutofit fontScale="90000"/>
          </a:bodyPr>
          <a:lstStyle/>
          <a:p>
            <a:pPr algn="l"/>
            <a:r>
              <a:rPr lang="en-US" sz="1600" dirty="0" smtClean="0"/>
              <a:t>5. On the left, enter an item in the search field, select a category, or click the Suitable Use box for your class.</a:t>
            </a:r>
            <a:endParaRPr lang="en-US" sz="1600" dirty="0"/>
          </a:p>
        </p:txBody>
      </p:sp>
      <p:pic>
        <p:nvPicPr>
          <p:cNvPr id="9" name="Content Placeholder 8" descr="Search For Items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t="18653" r="8088" b="30897"/>
          <a:stretch/>
        </p:blipFill>
        <p:spPr>
          <a:xfrm>
            <a:off x="457200" y="616345"/>
            <a:ext cx="6528672" cy="3473941"/>
          </a:xfrm>
        </p:spPr>
      </p:pic>
      <p:sp>
        <p:nvSpPr>
          <p:cNvPr id="11" name="TextBox 10"/>
          <p:cNvSpPr txBox="1"/>
          <p:nvPr/>
        </p:nvSpPr>
        <p:spPr>
          <a:xfrm>
            <a:off x="578941" y="4297444"/>
            <a:ext cx="3414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6. Add items by adding them to your basket.</a:t>
            </a:r>
          </a:p>
          <a:p>
            <a:r>
              <a:rPr lang="en-US" sz="1400" dirty="0" smtClean="0"/>
              <a:t>7. Verify/edit your basket.</a:t>
            </a:r>
            <a:endParaRPr lang="en-US" sz="1400" dirty="0"/>
          </a:p>
        </p:txBody>
      </p:sp>
      <p:pic>
        <p:nvPicPr>
          <p:cNvPr id="12" name="Picture 11" descr="Verify Basket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1" t="19063" r="7076" b="57788"/>
          <a:stretch/>
        </p:blipFill>
        <p:spPr>
          <a:xfrm>
            <a:off x="578941" y="4755294"/>
            <a:ext cx="3277554" cy="15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53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40932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/>
              <a:t>8. Click “Create Booking” and set the time &amp; date for your pickup and return.</a:t>
            </a:r>
            <a:br>
              <a:rPr lang="en-US" sz="1400" dirty="0" smtClean="0"/>
            </a:br>
            <a:r>
              <a:rPr lang="en-US" sz="1400" dirty="0"/>
              <a:t>	</a:t>
            </a:r>
            <a:r>
              <a:rPr lang="en-US" sz="1400" dirty="0" smtClean="0"/>
              <a:t>• Pickup and return times must fall during the checkout room open hours as indicated by the white blocks.</a:t>
            </a:r>
            <a:br>
              <a:rPr lang="en-US" sz="1400" dirty="0" smtClean="0"/>
            </a:br>
            <a:r>
              <a:rPr lang="en-US" sz="1400" dirty="0"/>
              <a:t>	</a:t>
            </a:r>
            <a:r>
              <a:rPr lang="en-US" sz="1400" dirty="0" smtClean="0"/>
              <a:t>• Reservation lengths can be up to 72 hours (3 days) with the exception of holiday weekends and breaks 		(e.g. Fall Break). </a:t>
            </a:r>
            <a:endParaRPr lang="en-US" sz="1400" dirty="0"/>
          </a:p>
        </p:txBody>
      </p:sp>
      <p:pic>
        <p:nvPicPr>
          <p:cNvPr id="3" name="Content Placeholder 2" descr="Set Date &amp; Time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18653" r="7408" b="21500"/>
          <a:stretch/>
        </p:blipFill>
        <p:spPr>
          <a:xfrm>
            <a:off x="457200" y="1615570"/>
            <a:ext cx="6919279" cy="4320443"/>
          </a:xfrm>
        </p:spPr>
      </p:pic>
    </p:spTree>
    <p:extLst>
      <p:ext uri="{BB962C8B-B14F-4D97-AF65-F5344CB8AC3E}">
        <p14:creationId xmlns:p14="http://schemas.microsoft.com/office/powerpoint/2010/main" val="3289928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7233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/>
              <a:t>8. Click “Next” and verify the booking details.</a:t>
            </a:r>
            <a:br>
              <a:rPr lang="en-US" sz="1400" dirty="0" smtClean="0"/>
            </a:br>
            <a:r>
              <a:rPr lang="en-US" sz="1400" dirty="0" smtClean="0"/>
              <a:t>9. Click “Submit” to finalize your booking.</a:t>
            </a:r>
            <a:r>
              <a:rPr lang="en-US" sz="1400" dirty="0"/>
              <a:t>	</a:t>
            </a:r>
          </a:p>
        </p:txBody>
      </p:sp>
      <p:pic>
        <p:nvPicPr>
          <p:cNvPr id="5" name="Content Placeholder 4" descr="Click Submit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3" t="18653" r="7862" b="39869"/>
          <a:stretch/>
        </p:blipFill>
        <p:spPr>
          <a:xfrm>
            <a:off x="457200" y="961871"/>
            <a:ext cx="5952598" cy="2558764"/>
          </a:xfrm>
        </p:spPr>
      </p:pic>
      <p:sp>
        <p:nvSpPr>
          <p:cNvPr id="6" name="Oval 5"/>
          <p:cNvSpPr/>
          <p:nvPr/>
        </p:nvSpPr>
        <p:spPr>
          <a:xfrm>
            <a:off x="2427818" y="2642810"/>
            <a:ext cx="1736822" cy="5539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2983" y="2577439"/>
            <a:ext cx="1671458" cy="4295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69211" y="1260705"/>
            <a:ext cx="971127" cy="4295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549" y="3520635"/>
            <a:ext cx="7414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 Booking Summary page will be displayed. To make changes to your booking, select an option on the right.</a:t>
            </a:r>
            <a:endParaRPr lang="en-US" sz="1400" dirty="0"/>
          </a:p>
        </p:txBody>
      </p:sp>
      <p:pic>
        <p:nvPicPr>
          <p:cNvPr id="10" name="Picture 9" descr="Booking Detail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3" t="21718" r="8748" b="53791"/>
          <a:stretch/>
        </p:blipFill>
        <p:spPr>
          <a:xfrm>
            <a:off x="457549" y="4177529"/>
            <a:ext cx="2359295" cy="237528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62983" y="4968109"/>
            <a:ext cx="989800" cy="5789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88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149</Words>
  <Application>Microsoft Macintosh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Swain Media Lab Reservation System</vt:lpstr>
      <vt:lpstr>1. In your web browser, go to http://comm.unc.edu/reservation 2. From the connect2 homepage, click the button “Sign in to your account”</vt:lpstr>
      <vt:lpstr>3. Enter your ONYEN credentials into the fields. </vt:lpstr>
      <vt:lpstr>5. On the left, enter an item in the search field, select a category, or click the Suitable Use box for your class.</vt:lpstr>
      <vt:lpstr>8. Click “Create Booking” and set the time &amp; date for your pickup and return.  • Pickup and return times must fall during the checkout room open hours as indicated by the white blocks.  • Reservation lengths can be up to 72 hours (3 days) with the exception of holiday weekends and breaks   (e.g. Fall Break). </vt:lpstr>
      <vt:lpstr>8. Click “Next” and verify the booking details. 9. Click “Submit” to finalize your booking. </vt:lpstr>
    </vt:vector>
  </TitlesOfParts>
  <Company>UNC-CH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Swain Hall Department of Communication</dc:creator>
  <cp:lastModifiedBy>Swain Hall Department of Communication</cp:lastModifiedBy>
  <cp:revision>19</cp:revision>
  <dcterms:created xsi:type="dcterms:W3CDTF">2016-10-18T15:07:27Z</dcterms:created>
  <dcterms:modified xsi:type="dcterms:W3CDTF">2016-10-18T17:04:29Z</dcterms:modified>
</cp:coreProperties>
</file>